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useoModerno Medium"/>
      <p:regular r:id="rId15"/>
    </p:embeddedFont>
    <p:embeddedFont>
      <p:font typeface="MuseoModerno Medium"/>
      <p:regular r:id="rId16"/>
    </p:embeddedFont>
    <p:embeddedFont>
      <p:font typeface="MuseoModerno Medium"/>
      <p:regular r:id="rId17"/>
    </p:embeddedFont>
    <p:embeddedFont>
      <p:font typeface="MuseoModerno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843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Benemart Fashion E-Commerce Website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632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the presentation on Benemart, a modern fashion e-commerce platform developed using PHP and MySQL.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6111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06873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044208"/>
            <a:ext cx="22579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Prabhat Kumar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272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Developed using PHP and MySQL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Chosen for its flexibility and ease of use for web development.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MySQL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Chosen for its reliability and efficient database management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73191"/>
            <a:ext cx="6265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Overview of Benemart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77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455569" y="4062293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Mission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4677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provide a seamless online shopping experience for fashion enthusiasts.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977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10332363" y="4062293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Vision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4677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be the leading destination for trendy and affordable fashion online.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Purpose and goals of the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make fashionable clothing readily available to a wider audience.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offer a user-friendly platform for browsing and purchasing.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Growth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establish a sustainable and scalable e-commerce business.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Why PHP was chosen for development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Open Source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PHP is free to use and modify, reducing development costs.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91310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Extensive Community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Large online community provides support, resources, and libraries.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Dynamic Content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creating interactive features for a dynamic user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760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Target audience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125039"/>
            <a:ext cx="7556421" cy="1028462"/>
          </a:xfrm>
          <a:prstGeom prst="roundRect">
            <a:avLst>
              <a:gd name="adj" fmla="val 330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13265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427636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Young Adults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427636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Fashion-conscious individuals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427636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Value-driven shoppers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85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features of the website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662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2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Search Functionality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75046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users to find specific items easily.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4662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2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Shopping Cart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75046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users to store items before purchase.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5671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50506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Secure Payment Gateway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79525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a secure and convenient payment experience.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515671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9505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Support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44092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Offers assistance and resolution for any issues.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3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5017"/>
            <a:ext cx="6586657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Conclusion and future plans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69883" y="3902750"/>
            <a:ext cx="22860" cy="3785354"/>
          </a:xfrm>
          <a:prstGeom prst="roundRect">
            <a:avLst>
              <a:gd name="adj" fmla="val 128802"/>
            </a:avLst>
          </a:prstGeom>
          <a:solidFill>
            <a:srgbClr val="D9D4C9"/>
          </a:solidFill>
          <a:ln/>
        </p:spPr>
      </p:sp>
      <p:sp>
        <p:nvSpPr>
          <p:cNvPr id="5" name="Shape 2"/>
          <p:cNvSpPr/>
          <p:nvPr/>
        </p:nvSpPr>
        <p:spPr>
          <a:xfrm>
            <a:off x="1179255" y="4332803"/>
            <a:ext cx="686991" cy="22860"/>
          </a:xfrm>
          <a:prstGeom prst="roundRect">
            <a:avLst>
              <a:gd name="adj" fmla="val 128802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760512" y="4123492"/>
            <a:ext cx="441603" cy="441603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912197" y="4197072"/>
            <a:ext cx="13811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0853" y="4098965"/>
            <a:ext cx="285154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Continued Development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0853" y="4523423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new features and enhance existing ones to improve user experience.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9255" y="5659993"/>
            <a:ext cx="686991" cy="22860"/>
          </a:xfrm>
          <a:prstGeom prst="roundRect">
            <a:avLst>
              <a:gd name="adj" fmla="val 128802"/>
            </a:avLst>
          </a:prstGeom>
          <a:solidFill>
            <a:srgbClr val="D9D4C9"/>
          </a:solidFill>
          <a:ln/>
        </p:spPr>
      </p:sp>
      <p:sp>
        <p:nvSpPr>
          <p:cNvPr id="11" name="Shape 8"/>
          <p:cNvSpPr/>
          <p:nvPr/>
        </p:nvSpPr>
        <p:spPr>
          <a:xfrm>
            <a:off x="760512" y="5450681"/>
            <a:ext cx="441603" cy="441603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899458" y="5524262"/>
            <a:ext cx="16371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0853" y="5426154"/>
            <a:ext cx="311419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Marketing and Promotion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0853" y="585061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 the reach of the platform through digital marketing and social media.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9255" y="6987183"/>
            <a:ext cx="686991" cy="22860"/>
          </a:xfrm>
          <a:prstGeom prst="roundRect">
            <a:avLst>
              <a:gd name="adj" fmla="val 128802"/>
            </a:avLst>
          </a:prstGeom>
          <a:solidFill>
            <a:srgbClr val="D9D4C9"/>
          </a:solidFill>
          <a:ln/>
        </p:spPr>
      </p:sp>
      <p:sp>
        <p:nvSpPr>
          <p:cNvPr id="16" name="Shape 13"/>
          <p:cNvSpPr/>
          <p:nvPr/>
        </p:nvSpPr>
        <p:spPr>
          <a:xfrm>
            <a:off x="760512" y="6777871"/>
            <a:ext cx="441603" cy="441603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898505" y="6851452"/>
            <a:ext cx="16549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0853" y="675334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Expansion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0853" y="717780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Introduce new product categories and expand to new markets.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2024-11-25T10:52:24Z</dcterms:created>
  <dcterms:modified xsi:type="dcterms:W3CDTF">2024-11-25T10:52:24Z</dcterms:modified>
</cp:coreProperties>
</file>